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30"/>
  </p:normalViewPr>
  <p:slideViewPr>
    <p:cSldViewPr snapToGrid="0" snapToObjects="1">
      <p:cViewPr>
        <p:scale>
          <a:sx n="227" d="100"/>
          <a:sy n="227" d="100"/>
        </p:scale>
        <p:origin x="-3368" y="-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0ADE2-250D-F446-9DBC-6551AB9BFE8B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A1E4A-9683-D345-937E-80A988EB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50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DE3E-51B1-DD4B-8C92-7C30D5F9C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1A5C-71DA-224C-93C0-F22BF46B6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2BEE-32FA-C14E-BDFE-EE7BFEA3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85A7-B503-A44D-8E4C-08E72073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BA5-4B49-5047-BBE7-DE94A2F4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F600-0E83-2644-B47C-05A708C8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8CE26-B448-014F-975A-9E678CA0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84DFB-FA0D-AE40-B01C-14016690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ADB7-F1F3-A042-BE5D-8C1FFE5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5BD4-0B4F-2E4F-8C0B-8F753412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DC57E-773D-D143-AC99-E3698ACC5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15E89-0F12-7F4A-B5C8-1D3D72F9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62AEC-55C1-6A4A-A69C-6108C011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C56-A623-354D-94C2-12464B2C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D43B-674C-BC47-9919-34130426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0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AABE-7ACE-E647-BEE1-2F4F949A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27D2-53F4-AD44-B1BC-8C1A0855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83457-62F5-4D4B-AFF3-7D55DDAA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68C7-993C-074D-B9AA-67BACB03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C60E1-5CED-5843-A995-0701F44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F557-455D-444B-9119-6C33132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1F67F-7F32-5743-AF96-455364AB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7184-6807-ED47-A182-85F8AB88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D37D-A053-F14C-BBB8-26C26076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2B7B-B2D9-0E4C-BCC1-499FE51F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D0B6-7938-954E-870C-EC2E65BC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E984-8D9F-8F47-96FA-FC9A108C1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E9005-920A-4F43-BB61-121F8C2B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3AB3B-0C8C-1A4D-8D72-08E246AD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D2ABB-E88D-DB4E-A5F4-F9B198CB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AF532-C6AF-8244-BCE6-DA8F5117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3918-DBF5-B94B-8CBD-34AF7F30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501B-348D-8646-9C8B-C538200B3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D5E35-870A-9F47-ACF0-871DBE23F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D5264-4D60-D440-A12A-1232D749D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BA206-778A-C14E-B156-7010FFBDF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7C26-D533-2B41-80C6-131E3BDE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0115A-A1A6-374F-BE62-90A296C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CFDD-4AE5-9347-AEA6-3D83B68F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8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DFF4-16B9-4E4B-9350-05FE94FC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15F2C-4196-4D48-B0E0-0AC7EB4F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452FA-7D4F-264E-B67D-D5468938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8B06D-1691-8D4D-AE69-D9DE400D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3EFC2-D863-1845-A7B1-A1A32EF3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99E47-D0AD-F44E-BA64-70013063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AF7D-47BD-2C4D-A6BD-B2FF45D1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770C-3924-E249-A47C-EFE11190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7F6B-02C0-9644-ADE8-462156E9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3413C-1942-1440-9748-BF61367E2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EAFF-5897-7D46-8A3B-570F7FBE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CD77A-E3C5-EF47-808E-7410B57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AB559-021A-2F49-A745-D2AF1A16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0996-22A8-5F4E-8AC7-AB4BA454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8A38D-075F-4747-8CC1-CF8FF789A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39814-6FF3-3542-9B26-690280C3B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AF637-A104-F648-BD27-D2703709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D39C4-55FD-4546-82FD-4E4F8269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17F40-DA88-1A4A-A127-90F64F7E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1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ACB7B-38C9-B34D-BB7D-1501B532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4AF8-FF18-AE42-8DE6-6CF308C3D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70C-2FAB-F741-9FF0-2A81372F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7BC7E-CF26-8445-B7EB-51A75CAC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2992-7918-3B41-AAD3-5046A42C2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5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JPEG"/><Relationship Id="rId18" Type="http://schemas.openxmlformats.org/officeDocument/2006/relationships/image" Target="../media/image1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JPEG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JPEG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JPE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7A968-E5E3-C34D-8560-D06A32537FE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57" y="1993280"/>
            <a:ext cx="822960" cy="64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88D5C-8363-704F-ADAE-27E559D3A7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96353" y="1876816"/>
            <a:ext cx="822960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BE12-B48A-AA44-8948-E8087CF81AB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88" y="2480163"/>
            <a:ext cx="822960" cy="64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9F71A-9391-064A-BACF-A21657AF3A9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72" y="2580210"/>
            <a:ext cx="822960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E5A2B-66AB-E141-B8B9-928E7FFC32C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16264" y="3503457"/>
            <a:ext cx="82296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9250-0125-2044-845C-031043909E8C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15777" y="3660406"/>
            <a:ext cx="82296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1747F-CE01-EF47-BF91-E3791F7A8C7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53126" y="4164124"/>
            <a:ext cx="822960" cy="64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64D97-05E2-0348-A5D1-AE684227D6F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24891" y="4059701"/>
            <a:ext cx="822960" cy="640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47B90-16F7-E44A-A972-1FC1D1AF2B9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45357" y="2452197"/>
            <a:ext cx="822960" cy="640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C5447-5FA8-FC42-AC7A-EF1AA505A1D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428190" y="2559730"/>
            <a:ext cx="8229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04D150-603B-4444-A5A3-2564D9E5153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288063" y="3052511"/>
            <a:ext cx="822960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104E35-061C-2048-A651-9C8852A14E25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76583" y="3347108"/>
            <a:ext cx="822960" cy="64008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6E22FC5-64EA-6B41-8DF2-48AF102C211F}"/>
              </a:ext>
            </a:extLst>
          </p:cNvPr>
          <p:cNvSpPr/>
          <p:nvPr/>
        </p:nvSpPr>
        <p:spPr>
          <a:xfrm>
            <a:off x="715929" y="1547491"/>
            <a:ext cx="4876800" cy="3522134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ACF4C8-3BC2-0E49-8042-B6508B5EAB8A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455660" y="1374646"/>
            <a:ext cx="822960" cy="6400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22D708-2339-BF48-9526-0028078617C6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775236" y="2406354"/>
            <a:ext cx="822960" cy="640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4C15B9-FC8B-1F48-96EA-DB3E1192A137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582561" y="1113870"/>
            <a:ext cx="822960" cy="64008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5CE2D51-DE47-254C-9946-F01A438CF195}"/>
              </a:ext>
            </a:extLst>
          </p:cNvPr>
          <p:cNvSpPr/>
          <p:nvPr/>
        </p:nvSpPr>
        <p:spPr>
          <a:xfrm>
            <a:off x="6655432" y="856488"/>
            <a:ext cx="4129249" cy="2336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A8FD2BE-A259-EB49-A2B0-DC843856F9AA}"/>
              </a:ext>
            </a:extLst>
          </p:cNvPr>
          <p:cNvSpPr/>
          <p:nvPr/>
        </p:nvSpPr>
        <p:spPr>
          <a:xfrm>
            <a:off x="8734209" y="885374"/>
            <a:ext cx="457200" cy="1236133"/>
          </a:xfrm>
          <a:custGeom>
            <a:avLst/>
            <a:gdLst>
              <a:gd name="connsiteX0" fmla="*/ 457200 w 457200"/>
              <a:gd name="connsiteY0" fmla="*/ 0 h 1236133"/>
              <a:gd name="connsiteX1" fmla="*/ 152400 w 457200"/>
              <a:gd name="connsiteY1" fmla="*/ 508000 h 1236133"/>
              <a:gd name="connsiteX2" fmla="*/ 186267 w 457200"/>
              <a:gd name="connsiteY2" fmla="*/ 965200 h 1236133"/>
              <a:gd name="connsiteX3" fmla="*/ 0 w 457200"/>
              <a:gd name="connsiteY3" fmla="*/ 1236133 h 12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236133">
                <a:moveTo>
                  <a:pt x="457200" y="0"/>
                </a:moveTo>
                <a:cubicBezTo>
                  <a:pt x="327377" y="173566"/>
                  <a:pt x="197555" y="347133"/>
                  <a:pt x="152400" y="508000"/>
                </a:cubicBezTo>
                <a:cubicBezTo>
                  <a:pt x="107245" y="668867"/>
                  <a:pt x="211667" y="843845"/>
                  <a:pt x="186267" y="965200"/>
                </a:cubicBezTo>
                <a:cubicBezTo>
                  <a:pt x="160867" y="1086555"/>
                  <a:pt x="80433" y="1161344"/>
                  <a:pt x="0" y="1236133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90D87EB-47B5-904E-864C-7D4C490E1651}"/>
              </a:ext>
            </a:extLst>
          </p:cNvPr>
          <p:cNvSpPr/>
          <p:nvPr/>
        </p:nvSpPr>
        <p:spPr>
          <a:xfrm>
            <a:off x="6842656" y="2038252"/>
            <a:ext cx="1894541" cy="474715"/>
          </a:xfrm>
          <a:custGeom>
            <a:avLst/>
            <a:gdLst>
              <a:gd name="connsiteX0" fmla="*/ 1894541 w 1894541"/>
              <a:gd name="connsiteY0" fmla="*/ 68315 h 474715"/>
              <a:gd name="connsiteX1" fmla="*/ 1326777 w 1894541"/>
              <a:gd name="connsiteY1" fmla="*/ 14527 h 474715"/>
              <a:gd name="connsiteX2" fmla="*/ 788894 w 1894541"/>
              <a:gd name="connsiteY2" fmla="*/ 301397 h 474715"/>
              <a:gd name="connsiteX3" fmla="*/ 245035 w 1894541"/>
              <a:gd name="connsiteY3" fmla="*/ 295421 h 474715"/>
              <a:gd name="connsiteX4" fmla="*/ 0 w 1894541"/>
              <a:gd name="connsiteY4" fmla="*/ 474715 h 47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541" h="474715">
                <a:moveTo>
                  <a:pt x="1894541" y="68315"/>
                </a:moveTo>
                <a:cubicBezTo>
                  <a:pt x="1702796" y="21997"/>
                  <a:pt x="1511051" y="-24320"/>
                  <a:pt x="1326777" y="14527"/>
                </a:cubicBezTo>
                <a:cubicBezTo>
                  <a:pt x="1142502" y="53374"/>
                  <a:pt x="969184" y="254581"/>
                  <a:pt x="788894" y="301397"/>
                </a:cubicBezTo>
                <a:cubicBezTo>
                  <a:pt x="608604" y="348213"/>
                  <a:pt x="376517" y="266535"/>
                  <a:pt x="245035" y="295421"/>
                </a:cubicBezTo>
                <a:cubicBezTo>
                  <a:pt x="113553" y="324307"/>
                  <a:pt x="28886" y="457782"/>
                  <a:pt x="0" y="474715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F929FDA-0B33-EA4A-9513-83F408F57BCB}"/>
              </a:ext>
            </a:extLst>
          </p:cNvPr>
          <p:cNvSpPr/>
          <p:nvPr/>
        </p:nvSpPr>
        <p:spPr>
          <a:xfrm>
            <a:off x="8731221" y="2112543"/>
            <a:ext cx="1177364" cy="854636"/>
          </a:xfrm>
          <a:custGeom>
            <a:avLst/>
            <a:gdLst>
              <a:gd name="connsiteX0" fmla="*/ 0 w 1177364"/>
              <a:gd name="connsiteY0" fmla="*/ 0 h 854636"/>
              <a:gd name="connsiteX1" fmla="*/ 352612 w 1177364"/>
              <a:gd name="connsiteY1" fmla="*/ 292847 h 854636"/>
              <a:gd name="connsiteX2" fmla="*/ 567764 w 1177364"/>
              <a:gd name="connsiteY2" fmla="*/ 663388 h 854636"/>
              <a:gd name="connsiteX3" fmla="*/ 1069788 w 1177364"/>
              <a:gd name="connsiteY3" fmla="*/ 800847 h 854636"/>
              <a:gd name="connsiteX4" fmla="*/ 1177364 w 1177364"/>
              <a:gd name="connsiteY4" fmla="*/ 854636 h 85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364" h="854636">
                <a:moveTo>
                  <a:pt x="0" y="0"/>
                </a:moveTo>
                <a:cubicBezTo>
                  <a:pt x="128992" y="91141"/>
                  <a:pt x="257985" y="182282"/>
                  <a:pt x="352612" y="292847"/>
                </a:cubicBezTo>
                <a:cubicBezTo>
                  <a:pt x="447239" y="403412"/>
                  <a:pt x="448235" y="578721"/>
                  <a:pt x="567764" y="663388"/>
                </a:cubicBezTo>
                <a:cubicBezTo>
                  <a:pt x="687293" y="748055"/>
                  <a:pt x="968188" y="768972"/>
                  <a:pt x="1069788" y="800847"/>
                </a:cubicBezTo>
                <a:cubicBezTo>
                  <a:pt x="1171388" y="832722"/>
                  <a:pt x="1174376" y="843679"/>
                  <a:pt x="1177364" y="854636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3BA909-724E-FC49-95CA-471048B0DB27}"/>
              </a:ext>
            </a:extLst>
          </p:cNvPr>
          <p:cNvCxnSpPr>
            <a:cxnSpLocks/>
          </p:cNvCxnSpPr>
          <p:nvPr/>
        </p:nvCxnSpPr>
        <p:spPr>
          <a:xfrm>
            <a:off x="5974364" y="3404534"/>
            <a:ext cx="5344800" cy="0"/>
          </a:xfrm>
          <a:prstGeom prst="line">
            <a:avLst/>
          </a:prstGeom>
          <a:ln w="50800" cmpd="sng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D5E51DB-9685-1340-AAAD-990AC5B769A4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144" y="3810283"/>
            <a:ext cx="822960" cy="640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A39F74-C7FE-E64E-A699-E6E40BDD027B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194585" y="5487975"/>
            <a:ext cx="822960" cy="640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72A66C-B621-7B45-9B64-9E64547A2454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856913" y="3766139"/>
            <a:ext cx="822960" cy="640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6839B2-066D-8B44-AF9F-847FB809E1D9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541008" y="4922156"/>
            <a:ext cx="822960" cy="640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442CFDF-770B-F348-B3E7-DF59B6982EA2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6885227" y="4706270"/>
            <a:ext cx="822960" cy="64008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28A61A6-DF47-6C44-BCEA-EC13A5F0F387}"/>
              </a:ext>
            </a:extLst>
          </p:cNvPr>
          <p:cNvSpPr/>
          <p:nvPr/>
        </p:nvSpPr>
        <p:spPr>
          <a:xfrm>
            <a:off x="7423763" y="3567604"/>
            <a:ext cx="1575694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A0E6F43-B48C-FE4F-90A2-D513FC641DCF}"/>
              </a:ext>
            </a:extLst>
          </p:cNvPr>
          <p:cNvSpPr/>
          <p:nvPr/>
        </p:nvSpPr>
        <p:spPr>
          <a:xfrm>
            <a:off x="7946138" y="5272000"/>
            <a:ext cx="1346423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482F511-E5C5-5043-BFA1-364BA80ECDBD}"/>
              </a:ext>
            </a:extLst>
          </p:cNvPr>
          <p:cNvSpPr/>
          <p:nvPr/>
        </p:nvSpPr>
        <p:spPr>
          <a:xfrm>
            <a:off x="9310255" y="3663251"/>
            <a:ext cx="1190643" cy="93414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811C64-6B13-6047-864F-948C6363FDB3}"/>
              </a:ext>
            </a:extLst>
          </p:cNvPr>
          <p:cNvSpPr txBox="1"/>
          <p:nvPr/>
        </p:nvSpPr>
        <p:spPr>
          <a:xfrm>
            <a:off x="1836882" y="5213751"/>
            <a:ext cx="246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82A0C0-AB75-C34B-88F6-C758A16CCABD}"/>
              </a:ext>
            </a:extLst>
          </p:cNvPr>
          <p:cNvSpPr txBox="1"/>
          <p:nvPr/>
        </p:nvSpPr>
        <p:spPr>
          <a:xfrm>
            <a:off x="6972675" y="281072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Closed-set recognition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6C6F45-9225-0749-B908-3F20A79376A3}"/>
              </a:ext>
            </a:extLst>
          </p:cNvPr>
          <p:cNvSpPr txBox="1"/>
          <p:nvPr/>
        </p:nvSpPr>
        <p:spPr>
          <a:xfrm>
            <a:off x="6972675" y="6236840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set recognition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702462-5849-D542-B72F-6C069B0A9016}"/>
              </a:ext>
            </a:extLst>
          </p:cNvPr>
          <p:cNvSpPr/>
          <p:nvPr/>
        </p:nvSpPr>
        <p:spPr>
          <a:xfrm>
            <a:off x="8865513" y="4456658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75D838-C45A-814E-9CD6-49631A1E5AED}"/>
              </a:ext>
            </a:extLst>
          </p:cNvPr>
          <p:cNvSpPr/>
          <p:nvPr/>
        </p:nvSpPr>
        <p:spPr>
          <a:xfrm>
            <a:off x="10811696" y="3816867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C745D3-1659-1149-A51A-6A326007F197}"/>
              </a:ext>
            </a:extLst>
          </p:cNvPr>
          <p:cNvSpPr/>
          <p:nvPr/>
        </p:nvSpPr>
        <p:spPr>
          <a:xfrm>
            <a:off x="6943625" y="3896843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429027-268E-364E-9059-FF421CE87AFC}"/>
              </a:ext>
            </a:extLst>
          </p:cNvPr>
          <p:cNvSpPr/>
          <p:nvPr/>
        </p:nvSpPr>
        <p:spPr>
          <a:xfrm>
            <a:off x="8477988" y="4564645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337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</p:cNvCxnSpPr>
          <p:nvPr/>
        </p:nvCxnSpPr>
        <p:spPr>
          <a:xfrm flipV="1">
            <a:off x="7923072" y="1948940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661571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772408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7883247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73638" y="1962779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013230-E84D-704E-A0C4-989C73455FDC}"/>
              </a:ext>
            </a:extLst>
          </p:cNvPr>
          <p:cNvCxnSpPr/>
          <p:nvPr/>
        </p:nvCxnSpPr>
        <p:spPr>
          <a:xfrm>
            <a:off x="6061371" y="197662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1073A2-05CB-CE4D-9D21-2BA30CB9E1B5}"/>
              </a:ext>
            </a:extLst>
          </p:cNvPr>
          <p:cNvCxnSpPr/>
          <p:nvPr/>
        </p:nvCxnSpPr>
        <p:spPr>
          <a:xfrm>
            <a:off x="5091552" y="1976624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347861" y="1767239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267212" y="1520517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1671DB-1DC2-6540-9EE1-77F48035F4D7}"/>
              </a:ext>
            </a:extLst>
          </p:cNvPr>
          <p:cNvCxnSpPr/>
          <p:nvPr/>
        </p:nvCxnSpPr>
        <p:spPr>
          <a:xfrm>
            <a:off x="4024748" y="197661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3169240" y="1027561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2902530" y="1976618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C2A3EE-6A37-8045-9648-93C6CF7E0B6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66" y="1747242"/>
            <a:ext cx="822960" cy="640080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6650753" y="756421"/>
            <a:ext cx="182950" cy="18386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6114331" y="-26722"/>
            <a:ext cx="326273" cy="2768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02326" y="105474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02326" y="1443052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02326" y="183101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311005" y="1065940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0116" y="2988175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59843" y="3178422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421842" y="1948940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318142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296367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338054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7974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2408142" y="72306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2637886" y="663936"/>
            <a:ext cx="578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combination of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2077140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45" y="1569860"/>
            <a:ext cx="123396" cy="1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4470820" y="1076876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41603" y="1962780"/>
            <a:ext cx="387933" cy="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780102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890939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8001778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56705" y="1962779"/>
            <a:ext cx="523397" cy="1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894386" y="1551186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4240915" y="2089006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</p:cNvCxnSpPr>
          <p:nvPr/>
        </p:nvCxnSpPr>
        <p:spPr>
          <a:xfrm flipV="1">
            <a:off x="6409797" y="1595489"/>
            <a:ext cx="1346214" cy="199071"/>
          </a:xfrm>
          <a:prstGeom prst="bentConnector3">
            <a:avLst>
              <a:gd name="adj1" fmla="val -3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</p:cNvCxnSpPr>
          <p:nvPr/>
        </p:nvCxnSpPr>
        <p:spPr>
          <a:xfrm flipV="1">
            <a:off x="5799550" y="1196623"/>
            <a:ext cx="1996144" cy="362108"/>
          </a:xfrm>
          <a:prstGeom prst="bentConnector3">
            <a:avLst>
              <a:gd name="adj1" fmla="val -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86991" y="1071678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86991" y="145998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86991" y="184794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429536" y="1082873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9868" y="2885640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69595" y="3075887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540373" y="1965873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4240915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894386" y="268558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627095" y="22985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38361" y="202634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3858414" y="70454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4088158" y="645413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+ 1x1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3568936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76" y="1756123"/>
            <a:ext cx="123396" cy="177382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2E19C407-BD37-FC4A-976A-D95F67210695}"/>
              </a:ext>
            </a:extLst>
          </p:cNvPr>
          <p:cNvSpPr/>
          <p:nvPr/>
        </p:nvSpPr>
        <p:spPr>
          <a:xfrm rot="8506235" flipH="1" flipV="1">
            <a:off x="3449857" y="1880447"/>
            <a:ext cx="1103881" cy="664889"/>
          </a:xfrm>
          <a:prstGeom prst="parallelogram">
            <a:avLst>
              <a:gd name="adj" fmla="val 80323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597240" y="1800781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C51EC50-1116-8346-B3BC-D13961B6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0622" y="1446328"/>
            <a:ext cx="106171" cy="8847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AA6A7B6-6D4F-9440-A443-48A04A2EAC26}"/>
              </a:ext>
            </a:extLst>
          </p:cNvPr>
          <p:cNvSpPr/>
          <p:nvPr/>
        </p:nvSpPr>
        <p:spPr>
          <a:xfrm>
            <a:off x="4834589" y="1456568"/>
            <a:ext cx="116033" cy="110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99ADCA-6C3E-1748-BAF5-0E2F3CB351D6}"/>
              </a:ext>
            </a:extLst>
          </p:cNvPr>
          <p:cNvCxnSpPr>
            <a:cxnSpLocks/>
          </p:cNvCxnSpPr>
          <p:nvPr/>
        </p:nvCxnSpPr>
        <p:spPr>
          <a:xfrm>
            <a:off x="3224463" y="3140242"/>
            <a:ext cx="2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6CE3AA3F-120E-3144-B0FE-47C95E4C5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59" y="2992435"/>
            <a:ext cx="167147" cy="11143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CE8A2-8EA8-1941-8450-D1D91E909233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231564" y="1551172"/>
            <a:ext cx="1620018" cy="158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AA9670-57AA-5D45-9613-054FFFD5D4EB}"/>
              </a:ext>
            </a:extLst>
          </p:cNvPr>
          <p:cNvCxnSpPr>
            <a:cxnSpLocks/>
          </p:cNvCxnSpPr>
          <p:nvPr/>
        </p:nvCxnSpPr>
        <p:spPr>
          <a:xfrm>
            <a:off x="3236495" y="3140242"/>
            <a:ext cx="16511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A43F34-ED85-0141-A87C-84EC757F082B}"/>
              </a:ext>
            </a:extLst>
          </p:cNvPr>
          <p:cNvCxnSpPr>
            <a:cxnSpLocks/>
            <a:stCxn id="18" idx="4"/>
          </p:cNvCxnSpPr>
          <p:nvPr/>
        </p:nvCxnSpPr>
        <p:spPr>
          <a:xfrm flipH="1">
            <a:off x="4887675" y="1567404"/>
            <a:ext cx="4931" cy="1572837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3BE8E69E-813B-904C-B750-9A2823056B05}"/>
              </a:ext>
            </a:extLst>
          </p:cNvPr>
          <p:cNvSpPr/>
          <p:nvPr/>
        </p:nvSpPr>
        <p:spPr>
          <a:xfrm>
            <a:off x="5343864" y="1904068"/>
            <a:ext cx="116033" cy="1108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D2B070-3C26-564A-BDF2-3D7A48A6F28B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231564" y="1998672"/>
            <a:ext cx="2129293" cy="114156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2C4CDB82-1B66-1749-93C1-8956138AF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9897" y="1806360"/>
            <a:ext cx="144618" cy="153125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75E70F-C3C1-CE4D-AD2F-ECC2D97FF08F}"/>
              </a:ext>
            </a:extLst>
          </p:cNvPr>
          <p:cNvCxnSpPr>
            <a:cxnSpLocks/>
          </p:cNvCxnSpPr>
          <p:nvPr/>
        </p:nvCxnSpPr>
        <p:spPr>
          <a:xfrm flipV="1">
            <a:off x="3231564" y="2665671"/>
            <a:ext cx="2653133" cy="47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Graphic 76">
            <a:extLst>
              <a:ext uri="{FF2B5EF4-FFF2-40B4-BE49-F238E27FC236}">
                <a16:creationId xmlns:a16="http://schemas.microsoft.com/office/drawing/2014/main" id="{1533A3A2-8271-CC49-AA4B-26389CD51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2513" y="2243199"/>
            <a:ext cx="220116" cy="12285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296B39DB-ACB2-884D-9C91-4B48E8DA65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38246" y="3178556"/>
            <a:ext cx="138770" cy="130097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6D7A90-C636-094E-B907-1EC7C98CF6B8}"/>
              </a:ext>
            </a:extLst>
          </p:cNvPr>
          <p:cNvCxnSpPr>
            <a:cxnSpLocks/>
            <a:stCxn id="62" idx="4"/>
          </p:cNvCxnSpPr>
          <p:nvPr/>
        </p:nvCxnSpPr>
        <p:spPr>
          <a:xfrm>
            <a:off x="5401881" y="2014904"/>
            <a:ext cx="123269" cy="74148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F24B9D-1831-AE4E-921B-106886710A96}"/>
              </a:ext>
            </a:extLst>
          </p:cNvPr>
          <p:cNvCxnSpPr>
            <a:cxnSpLocks/>
          </p:cNvCxnSpPr>
          <p:nvPr/>
        </p:nvCxnSpPr>
        <p:spPr>
          <a:xfrm flipV="1">
            <a:off x="3236495" y="2724787"/>
            <a:ext cx="2288655" cy="41545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66D348F7-3E58-B740-92B8-A4E341A533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5443" y="2596170"/>
            <a:ext cx="177687" cy="185764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818EFEE1-6AA7-AA46-BFBC-704D3D43BB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74036" y="2287136"/>
            <a:ext cx="224907" cy="11713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9CC3824-E2C4-E242-A3EE-4ABF98F91F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952904">
            <a:off x="3417484" y="2887945"/>
            <a:ext cx="518563" cy="135533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2739F7C1-EDA4-7B40-8DE3-D55583CEF7F2}"/>
              </a:ext>
            </a:extLst>
          </p:cNvPr>
          <p:cNvSpPr/>
          <p:nvPr/>
        </p:nvSpPr>
        <p:spPr>
          <a:xfrm rot="21306989">
            <a:off x="3317746" y="3001156"/>
            <a:ext cx="140916" cy="281406"/>
          </a:xfrm>
          <a:prstGeom prst="arc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5A3E83DF-6EA0-564C-A20E-25A769D0D5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0967757">
            <a:off x="5866441" y="2524818"/>
            <a:ext cx="248873" cy="210585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6A50E5F-DBA8-DC4F-BAC3-74972543F259}"/>
              </a:ext>
            </a:extLst>
          </p:cNvPr>
          <p:cNvCxnSpPr>
            <a:cxnSpLocks/>
          </p:cNvCxnSpPr>
          <p:nvPr/>
        </p:nvCxnSpPr>
        <p:spPr>
          <a:xfrm flipV="1">
            <a:off x="4887675" y="2735466"/>
            <a:ext cx="644576" cy="415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42F9BF04-B27C-B84D-B90B-D773EFBF41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20751898">
            <a:off x="4098040" y="2693572"/>
            <a:ext cx="549487" cy="134568"/>
          </a:xfrm>
          <a:prstGeom prst="rect">
            <a:avLst/>
          </a:prstGeom>
        </p:spPr>
      </p:pic>
      <p:sp>
        <p:nvSpPr>
          <p:cNvPr id="116" name="Arc 115">
            <a:extLst>
              <a:ext uri="{FF2B5EF4-FFF2-40B4-BE49-F238E27FC236}">
                <a16:creationId xmlns:a16="http://schemas.microsoft.com/office/drawing/2014/main" id="{C16B1742-2D72-0B43-9CF4-2D3615BC2C90}"/>
              </a:ext>
            </a:extLst>
          </p:cNvPr>
          <p:cNvSpPr/>
          <p:nvPr/>
        </p:nvSpPr>
        <p:spPr>
          <a:xfrm rot="21306989">
            <a:off x="3967788" y="2738617"/>
            <a:ext cx="140916" cy="281406"/>
          </a:xfrm>
          <a:prstGeom prst="arc">
            <a:avLst>
              <a:gd name="adj1" fmla="val 16200000"/>
              <a:gd name="adj2" fmla="val 3788623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935B084-5C11-E049-A436-A5E02B8D38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229619" y="2915192"/>
            <a:ext cx="188373" cy="2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02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705</TotalTime>
  <Words>70</Words>
  <Application>Microsoft Macintosh PowerPoint</Application>
  <PresentationFormat>Widescreen</PresentationFormat>
  <Paragraphs>32</Paragraphs>
  <Slides>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47</cp:revision>
  <cp:lastPrinted>2020-10-22T17:07:59Z</cp:lastPrinted>
  <dcterms:created xsi:type="dcterms:W3CDTF">2020-10-22T17:07:53Z</dcterms:created>
  <dcterms:modified xsi:type="dcterms:W3CDTF">2021-03-12T23:37:21Z</dcterms:modified>
</cp:coreProperties>
</file>